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4" autoAdjust="0"/>
    <p:restoredTop sz="94660"/>
  </p:normalViewPr>
  <p:slideViewPr>
    <p:cSldViewPr snapToGrid="0">
      <p:cViewPr varScale="1">
        <p:scale>
          <a:sx n="98" d="100"/>
          <a:sy n="98" d="100"/>
        </p:scale>
        <p:origin x="8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42CFE-F4C8-A697-D9C9-280EF5123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37C2E4-4BCC-F985-068B-1986FA362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AC66F9-6391-2EF9-A3EC-27F461578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679B1-D983-2DF5-B828-A4A80430C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C9521-0D2B-E478-BBF1-CA1862595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2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BBC8-1BF0-A95F-BAEB-0392B8F9E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71DD8-DAB2-6A25-D95B-5CABDF019D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5F5E2-C457-F5ED-9D11-38651F4F3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ED2EB-1A5F-BACD-D82E-72241DE07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D5063-04D0-9FD3-D39F-FD37A2D8F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432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52B37E-15AD-965E-F722-D515DAAA9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8C085E-5939-1D18-50DB-4CD8988070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934E2-5443-709F-65DB-E6F0456B5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8CFAE-0B76-861C-414E-D9797205F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C4AB6-38BE-BA38-D69E-92140F0A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754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59242-686A-0F9D-C780-A56EDB4F8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0755F-B33E-7F4A-9BDB-7599E2A43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D0499-CD7F-2258-9762-DADF72207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7B2F8-109B-21C6-A7DD-F209531B7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F2A3A4-F715-A574-D66D-190B32ED37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5DF59-1E46-79A4-5705-472A3894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546E6-D013-F433-6EEE-4023A302E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5C03D-CE87-4A7D-9C78-350F5443A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5AE2D-EF00-6245-754C-E979D7A0B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42890-F679-E61C-A37A-B812AF05C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204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7E2D5-F0D2-8855-372E-E437915A7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1B7E4-4CB6-AAC9-7126-D73DA1B56F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DF9A88-CC97-03FA-AF9F-419F164A4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230028-A55C-005B-8746-4F062D2C5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37529F-3C6D-DE82-E55F-44D040635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6490B-D870-E89E-F81F-3408748A1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076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CF1F5-25C1-A92E-6EE4-57325CCC9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DFCC4-54FA-E675-28B6-3A1C5C90EF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C2C52D-18F1-8DCA-75DD-8135F90D47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57BD4B-3A9F-C8B2-5C1F-7138DD2B56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142AB-8660-7B44-F5CB-A317873F59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E1CC80A-211F-88DE-F498-7DA56B46B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A455FB-0B22-367B-19A2-7414AB4D7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8E75FCD-61F9-1B0C-FEE3-F53332E16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1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AC539-B821-22CD-5F6F-451D149DE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E96BC6-ACC0-F79E-A8EB-CE759C2F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813E6A-18F0-7EC8-ACDA-1024FFB79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79BEE0-8BD3-C067-E6DC-0E3BC6183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02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92FB7E-1AAA-5013-E769-39F323942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3B6162-D690-B489-006E-80361614A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742024-418E-4168-85C5-3C9911838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35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79529-01F0-EF6D-3982-BD3157EFE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7AE71-B599-1FA5-04AF-BCB054D22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35C6DA-E742-C15E-73E4-D3BC10278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1418CE-A4FF-CFAA-06D6-AB75BE2A8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3192B8-5BE1-D982-6FCF-FCC502EE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944832-4652-FF4C-A960-8742E42C7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34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CAC72-DF32-7F4C-02D8-3A470F42F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2D56B8-338B-A943-FDED-345B52A4F9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443AB9-FB01-8853-95A9-9B82FF8B8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64078-3560-A98B-D6B4-ABE568150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763FEE-522D-B9A8-7450-741D99CD5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B6D0F-A3DA-716E-BE55-3D0E0FA0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21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882957-AD69-C525-4836-9F655C41F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01BCCA-FEC1-1FE4-D663-FCDEE8106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6C7BDF-A484-F831-FC06-6BA9A6ABEE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4E0E8B-2AB5-4E74-AB7F-ECB38F568689}" type="datetimeFigureOut">
              <a:rPr lang="en-US" smtClean="0"/>
              <a:t>5/30/2025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DCF2E9-DB4D-B327-C684-EF815AE95B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26A0FF-90C0-5B89-9D53-1B019CEBCA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00E470-69DC-4CD1-B585-65A6A81492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70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46C716E8-4C8C-EFC9-AC52-83CBCF8D6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416" y="1152174"/>
            <a:ext cx="8002117" cy="5029902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E60CB936-6F3D-8F5F-B3C7-F87554CB952C}"/>
              </a:ext>
            </a:extLst>
          </p:cNvPr>
          <p:cNvSpPr/>
          <p:nvPr/>
        </p:nvSpPr>
        <p:spPr>
          <a:xfrm>
            <a:off x="6096000" y="2675211"/>
            <a:ext cx="3267075" cy="820464"/>
          </a:xfrm>
          <a:prstGeom prst="wedgeRoundRectCallout">
            <a:avLst>
              <a:gd name="adj1" fmla="val 28652"/>
              <a:gd name="adj2" fmla="val 87673"/>
              <a:gd name="adj3" fmla="val 16667"/>
            </a:avLst>
          </a:prstGeom>
          <a:solidFill>
            <a:srgbClr val="FFE6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flycheck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-mode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automatically shows issues from </a:t>
            </a:r>
            <a:r>
              <a:rPr lang="en-US" sz="1200" dirty="0" err="1">
                <a:solidFill>
                  <a:schemeClr val="tx1"/>
                </a:solidFill>
              </a:rPr>
              <a:t>matlabls</a:t>
            </a:r>
            <a:r>
              <a:rPr lang="en-US" sz="1200" dirty="0">
                <a:solidFill>
                  <a:schemeClr val="tx1"/>
                </a:solidFill>
              </a:rPr>
              <a:t>, click here or type ‘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C-c ! L’</a:t>
            </a:r>
            <a:r>
              <a:rPr lang="en-US" sz="1200" dirty="0">
                <a:solidFill>
                  <a:schemeClr val="tx1"/>
                </a:solidFill>
              </a:rPr>
              <a:t> to see the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*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Flycheck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 errors* </a:t>
            </a:r>
            <a:r>
              <a:rPr lang="en-US" sz="1200" dirty="0">
                <a:solidFill>
                  <a:schemeClr val="tx1"/>
                </a:solidFill>
              </a:rPr>
              <a:t>window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FB59B378-131C-1BEB-9732-86BA8D45921A}"/>
              </a:ext>
            </a:extLst>
          </p:cNvPr>
          <p:cNvSpPr/>
          <p:nvPr/>
        </p:nvSpPr>
        <p:spPr>
          <a:xfrm>
            <a:off x="6462377" y="1467059"/>
            <a:ext cx="1576552" cy="334378"/>
          </a:xfrm>
          <a:prstGeom prst="wedgeRoundRectCallout">
            <a:avLst>
              <a:gd name="adj1" fmla="val -20613"/>
              <a:gd name="adj2" fmla="val 109793"/>
              <a:gd name="adj3" fmla="val 16667"/>
            </a:avLst>
          </a:prstGeom>
          <a:solidFill>
            <a:srgbClr val="FFE6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Navigation bar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01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EB28AB-D489-5A1B-4A49-115D26C6A2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231" y="1695208"/>
            <a:ext cx="7973538" cy="3467584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BDF06472-EAB1-9B17-9534-3A5CD491C7F8}"/>
              </a:ext>
            </a:extLst>
          </p:cNvPr>
          <p:cNvSpPr/>
          <p:nvPr/>
        </p:nvSpPr>
        <p:spPr>
          <a:xfrm>
            <a:off x="4267200" y="3837261"/>
            <a:ext cx="4095750" cy="601389"/>
          </a:xfrm>
          <a:prstGeom prst="wedgeRoundRectCallout">
            <a:avLst>
              <a:gd name="adj1" fmla="val -15939"/>
              <a:gd name="adj2" fmla="val -73066"/>
              <a:gd name="adj3" fmla="val 16667"/>
            </a:avLst>
          </a:prstGeom>
          <a:solidFill>
            <a:srgbClr val="FFE6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M-x 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lsp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ui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-sideline-mode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enables on the fly display of issues identified by </a:t>
            </a:r>
            <a:r>
              <a:rPr lang="en-US" sz="1200" dirty="0" err="1">
                <a:solidFill>
                  <a:schemeClr val="tx1"/>
                </a:solidFill>
              </a:rPr>
              <a:t>matlabls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40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A9CD078-4F80-5435-AE86-AC9DFC312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941" y="975970"/>
            <a:ext cx="8002117" cy="4906060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4E5813DC-BF14-096A-152E-96F902C501C0}"/>
              </a:ext>
            </a:extLst>
          </p:cNvPr>
          <p:cNvSpPr/>
          <p:nvPr/>
        </p:nvSpPr>
        <p:spPr>
          <a:xfrm>
            <a:off x="5705474" y="3837261"/>
            <a:ext cx="2657475" cy="601389"/>
          </a:xfrm>
          <a:prstGeom prst="wedgeRoundRectCallout">
            <a:avLst>
              <a:gd name="adj1" fmla="val 54061"/>
              <a:gd name="adj2" fmla="val -188686"/>
              <a:gd name="adj3" fmla="val 16667"/>
            </a:avLst>
          </a:prstGeom>
          <a:solidFill>
            <a:srgbClr val="FFE6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</a:rPr>
              <a:t>M-x 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</a:rPr>
              <a:t>lsp-ui-imenu</a:t>
            </a:r>
            <a:endParaRPr lang="en-US" sz="120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Enables navigation on right.</a:t>
            </a:r>
            <a:br>
              <a:rPr lang="en-US" sz="1200" dirty="0">
                <a:solidFill>
                  <a:schemeClr val="tx1"/>
                </a:solidFill>
              </a:rPr>
            </a:br>
            <a:r>
              <a:rPr lang="en-US" sz="1200" dirty="0">
                <a:solidFill>
                  <a:schemeClr val="tx1"/>
                </a:solidFill>
              </a:rPr>
              <a:t>Click to jump to definition.</a:t>
            </a:r>
          </a:p>
        </p:txBody>
      </p:sp>
    </p:spTree>
    <p:extLst>
      <p:ext uri="{BB962C8B-B14F-4D97-AF65-F5344CB8AC3E}">
        <p14:creationId xmlns:p14="http://schemas.microsoft.com/office/powerpoint/2010/main" val="1807357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2A51FE-2EC6-C996-493F-45AD0E10E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408" y="0"/>
            <a:ext cx="7491184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1F5ECCC-EFE1-AD7E-936E-B67A52D17B11}"/>
              </a:ext>
            </a:extLst>
          </p:cNvPr>
          <p:cNvGrpSpPr/>
          <p:nvPr/>
        </p:nvGrpSpPr>
        <p:grpSpPr>
          <a:xfrm>
            <a:off x="5038928" y="1119543"/>
            <a:ext cx="3625579" cy="601389"/>
            <a:chOff x="5038928" y="1119543"/>
            <a:chExt cx="3625579" cy="601389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CA1B29D6-9866-2F2A-5AAB-A78C72CB4A8B}"/>
                </a:ext>
              </a:extLst>
            </p:cNvPr>
            <p:cNvSpPr/>
            <p:nvPr/>
          </p:nvSpPr>
          <p:spPr>
            <a:xfrm>
              <a:off x="5038928" y="1119543"/>
              <a:ext cx="3625579" cy="601389"/>
            </a:xfrm>
            <a:prstGeom prst="wedgeRoundRectCallout">
              <a:avLst>
                <a:gd name="adj1" fmla="val -76353"/>
                <a:gd name="adj2" fmla="val -62519"/>
                <a:gd name="adj3" fmla="val 16667"/>
              </a:avLst>
            </a:prstGeom>
            <a:solidFill>
              <a:srgbClr val="FFE697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Consolas" panose="020B0609020204030204" pitchFamily="49" charset="0"/>
                </a:rPr>
                <a:t>M-? (M-x </a:t>
              </a:r>
              <a:r>
                <a:rPr lang="en-US" sz="12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xref</a:t>
              </a:r>
              <a:r>
                <a:rPr lang="en-US" sz="1200" dirty="0">
                  <a:solidFill>
                    <a:schemeClr val="tx1"/>
                  </a:solidFill>
                  <a:latin typeface="Consolas" panose="020B0609020204030204" pitchFamily="49" charset="0"/>
                </a:rPr>
                <a:t>-find-references)</a:t>
              </a: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BD93FE0-C3D5-2F84-37B7-462496312A8F}"/>
                </a:ext>
              </a:extLst>
            </p:cNvPr>
            <p:cNvSpPr/>
            <p:nvPr/>
          </p:nvSpPr>
          <p:spPr>
            <a:xfrm>
              <a:off x="5175115" y="1254868"/>
              <a:ext cx="330740" cy="330741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</p:grp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0C713E5C-06A8-9EAD-0C5E-3EE1FBCA7714}"/>
              </a:ext>
            </a:extLst>
          </p:cNvPr>
          <p:cNvSpPr/>
          <p:nvPr/>
        </p:nvSpPr>
        <p:spPr>
          <a:xfrm>
            <a:off x="6945549" y="1926077"/>
            <a:ext cx="2714017" cy="914398"/>
          </a:xfrm>
          <a:prstGeom prst="wedgeRoundRectCallout">
            <a:avLst>
              <a:gd name="adj1" fmla="val -72460"/>
              <a:gd name="adj2" fmla="val -35021"/>
              <a:gd name="adj3" fmla="val 16667"/>
            </a:avLst>
          </a:prstGeom>
          <a:solidFill>
            <a:srgbClr val="FFE6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Finds references in several files.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references to visit</a:t>
            </a:r>
            <a:b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files they reside in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15795A3-F778-C655-2813-3548EDEB3B9D}"/>
              </a:ext>
            </a:extLst>
          </p:cNvPr>
          <p:cNvSpPr/>
          <p:nvPr/>
        </p:nvSpPr>
        <p:spPr>
          <a:xfrm>
            <a:off x="7042827" y="2322321"/>
            <a:ext cx="330740" cy="330741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18242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78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Ciolfi</dc:creator>
  <cp:lastModifiedBy>John Ciolfi</cp:lastModifiedBy>
  <cp:revision>4</cp:revision>
  <dcterms:created xsi:type="dcterms:W3CDTF">2025-05-29T12:42:08Z</dcterms:created>
  <dcterms:modified xsi:type="dcterms:W3CDTF">2025-05-30T14:50:50Z</dcterms:modified>
</cp:coreProperties>
</file>